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11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2" d="100"/>
          <a:sy n="72" d="100"/>
        </p:scale>
        <p:origin x="636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0055675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012319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977727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29637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792703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6378805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6329687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822232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40772148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137521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Shape 22"/>
          <p:cNvGrpSpPr/>
          <p:nvPr/>
        </p:nvGrpSpPr>
        <p:grpSpPr>
          <a:xfrm>
            <a:off x="0" y="-8466"/>
            <a:ext cx="12192000" cy="6866467"/>
            <a:chOff x="0" y="-8466"/>
            <a:chExt cx="12192000" cy="6866467"/>
          </a:xfrm>
        </p:grpSpPr>
        <p:cxnSp>
          <p:nvCxnSpPr>
            <p:cNvPr id="23" name="Shape 23"/>
            <p:cNvCxnSpPr/>
            <p:nvPr/>
          </p:nvCxnSpPr>
          <p:spPr>
            <a:xfrm>
              <a:off x="9371011" y="0"/>
              <a:ext cx="1219199" cy="6858000"/>
            </a:xfrm>
            <a:prstGeom prst="straightConnector1">
              <a:avLst/>
            </a:prstGeom>
            <a:noFill/>
            <a:ln w="9525" cap="flat" cmpd="sng">
              <a:solidFill>
                <a:srgbClr val="26262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" name="Shape 24"/>
            <p:cNvCxnSpPr/>
            <p:nvPr/>
          </p:nvCxnSpPr>
          <p:spPr>
            <a:xfrm flipH="1">
              <a:off x="7425266" y="3681412"/>
              <a:ext cx="4763558" cy="3176586"/>
            </a:xfrm>
            <a:prstGeom prst="straightConnector1">
              <a:avLst/>
            </a:prstGeom>
            <a:noFill/>
            <a:ln w="9525" cap="flat" cmpd="sng">
              <a:solidFill>
                <a:srgbClr val="26262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5" name="Shape 25"/>
            <p:cNvSpPr/>
            <p:nvPr/>
          </p:nvSpPr>
          <p:spPr>
            <a:xfrm>
              <a:off x="9181475" y="-8466"/>
              <a:ext cx="3007348" cy="6866466"/>
            </a:xfrm>
            <a:custGeom>
              <a:avLst/>
              <a:gdLst/>
              <a:ahLst/>
              <a:cxnLst/>
              <a:rect l="0" t="0" r="0" b="0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26" name="Shape 26"/>
            <p:cNvSpPr/>
            <p:nvPr/>
          </p:nvSpPr>
          <p:spPr>
            <a:xfrm>
              <a:off x="9603442" y="-8466"/>
              <a:ext cx="2588558" cy="6866466"/>
            </a:xfrm>
            <a:custGeom>
              <a:avLst/>
              <a:gdLst/>
              <a:ahLst/>
              <a:cxnLst/>
              <a:rect l="0" t="0" r="0" b="0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27" name="Shape 27"/>
            <p:cNvSpPr/>
            <p:nvPr/>
          </p:nvSpPr>
          <p:spPr>
            <a:xfrm>
              <a:off x="8932332" y="3048000"/>
              <a:ext cx="3259667" cy="3809999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9334500" y="-8466"/>
              <a:ext cx="2854325" cy="6866466"/>
            </a:xfrm>
            <a:custGeom>
              <a:avLst/>
              <a:gdLst/>
              <a:ahLst/>
              <a:cxnLst/>
              <a:rect l="0" t="0" r="0" b="0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29" name="Shape 29"/>
            <p:cNvSpPr/>
            <p:nvPr/>
          </p:nvSpPr>
          <p:spPr>
            <a:xfrm>
              <a:off x="10898729" y="-8466"/>
              <a:ext cx="1290093" cy="6866467"/>
            </a:xfrm>
            <a:custGeom>
              <a:avLst/>
              <a:gdLst/>
              <a:ahLst/>
              <a:cxnLst/>
              <a:rect l="0" t="0" r="0" b="0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30" name="Shape 30"/>
            <p:cNvSpPr/>
            <p:nvPr/>
          </p:nvSpPr>
          <p:spPr>
            <a:xfrm>
              <a:off x="10938999" y="-8466"/>
              <a:ext cx="1249824" cy="6866467"/>
            </a:xfrm>
            <a:custGeom>
              <a:avLst/>
              <a:gdLst/>
              <a:ahLst/>
              <a:cxnLst/>
              <a:rect l="0" t="0" r="0" b="0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31" name="Shape 31"/>
            <p:cNvSpPr/>
            <p:nvPr/>
          </p:nvSpPr>
          <p:spPr>
            <a:xfrm>
              <a:off x="10371665" y="3589867"/>
              <a:ext cx="1817159" cy="3268132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3" name="Shape 33"/>
          <p:cNvSpPr txBox="1">
            <a:spLocks noGrp="1"/>
          </p:cNvSpPr>
          <p:nvPr>
            <p:ph type="ctrTitle"/>
          </p:nvPr>
        </p:nvSpPr>
        <p:spPr>
          <a:xfrm>
            <a:off x="1507066" y="2404533"/>
            <a:ext cx="7766936" cy="16463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r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ubTitle" idx="1"/>
          </p:nvPr>
        </p:nvSpPr>
        <p:spPr>
          <a:xfrm>
            <a:off x="1507066" y="4050832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1pPr>
            <a:lvl2pPr marL="457200" marR="0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2pPr>
            <a:lvl3pPr marL="914400" marR="0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3pPr>
            <a:lvl4pPr marL="1371600" marR="0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4pPr>
            <a:lvl5pPr marL="1828800" marR="0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5pPr>
            <a:lvl6pPr marL="2286000" marR="0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6pPr>
            <a:lvl7pPr marL="2743200" marR="0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7pPr>
            <a:lvl8pPr marL="3200400" marR="0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8pPr>
            <a:lvl9pPr marL="3657600" marR="0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aption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677335" y="609600"/>
            <a:ext cx="8596668" cy="340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indent="0" algn="l" rtl="0">
              <a:spcBef>
                <a:spcPts val="0"/>
              </a:spcBef>
              <a:buClr>
                <a:srgbClr val="FEFEFE"/>
              </a:buClr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5pPr>
            <a:lvl6pPr marL="22860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6pPr>
            <a:lvl7pPr marL="2743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7pPr>
            <a:lvl8pPr marL="3200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8pPr>
            <a:lvl9pPr marL="3657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with Caption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931333" y="609600"/>
            <a:ext cx="8094134" cy="302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1366138" y="3632200"/>
            <a:ext cx="7224524" cy="381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indent="0" rtl="0">
              <a:spcBef>
                <a:spcPts val="0"/>
              </a:spcBef>
              <a:buClr>
                <a:srgbClr val="FEFEFE"/>
              </a:buClr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Font typeface="Trebuchet MS"/>
              <a:buNone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body" idx="2"/>
          </p:nvPr>
        </p:nvSpPr>
        <p:spPr>
          <a:xfrm>
            <a:off x="677335" y="4470400"/>
            <a:ext cx="8596668" cy="15709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indent="0" algn="l" rtl="0">
              <a:spcBef>
                <a:spcPts val="0"/>
              </a:spcBef>
              <a:buClr>
                <a:srgbClr val="FEFEFE"/>
              </a:buClr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5pPr>
            <a:lvl6pPr marL="22860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6pPr>
            <a:lvl7pPr marL="2743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7pPr>
            <a:lvl8pPr marL="3200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8pPr>
            <a:lvl9pPr marL="3657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  <p:sp>
        <p:nvSpPr>
          <p:cNvPr id="102" name="Shape 102"/>
          <p:cNvSpPr txBox="1"/>
          <p:nvPr/>
        </p:nvSpPr>
        <p:spPr>
          <a:xfrm>
            <a:off x="541870" y="790377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pt-PT" sz="8000" b="0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</a:p>
        </p:txBody>
      </p:sp>
      <p:sp>
        <p:nvSpPr>
          <p:cNvPr id="103" name="Shape 103"/>
          <p:cNvSpPr txBox="1"/>
          <p:nvPr/>
        </p:nvSpPr>
        <p:spPr>
          <a:xfrm>
            <a:off x="8893010" y="2886556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pt-PT" sz="8000" b="0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Name Card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677335" y="1931988"/>
            <a:ext cx="8596668" cy="25954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algn="l" rtl="0">
              <a:spcBef>
                <a:spcPts val="0"/>
              </a:spcBef>
              <a:buClr>
                <a:srgbClr val="FEFEFE"/>
              </a:buClr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5pPr>
            <a:lvl6pPr marL="22860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6pPr>
            <a:lvl7pPr marL="2743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7pPr>
            <a:lvl8pPr marL="3200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8pPr>
            <a:lvl9pPr marL="3657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9pPr>
          </a:lstStyle>
          <a:p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Name Card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931333" y="609600"/>
            <a:ext cx="8094134" cy="302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77331" y="4013200"/>
            <a:ext cx="8596668" cy="5142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Clr>
                <a:srgbClr val="FEFEFE"/>
              </a:buClr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Font typeface="Trebuchet MS"/>
              <a:buNone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algn="l" rtl="0">
              <a:spcBef>
                <a:spcPts val="0"/>
              </a:spcBef>
              <a:buClr>
                <a:srgbClr val="FEFEFE"/>
              </a:buClr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5pPr>
            <a:lvl6pPr marL="22860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6pPr>
            <a:lvl7pPr marL="2743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7pPr>
            <a:lvl8pPr marL="3200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8pPr>
            <a:lvl9pPr marL="3657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9pPr>
          </a:lstStyle>
          <a:p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15" name="Shape 115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  <p:sp>
        <p:nvSpPr>
          <p:cNvPr id="117" name="Shape 117"/>
          <p:cNvSpPr txBox="1"/>
          <p:nvPr/>
        </p:nvSpPr>
        <p:spPr>
          <a:xfrm>
            <a:off x="541870" y="790377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pt-PT" sz="8000" b="0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</a:p>
        </p:txBody>
      </p:sp>
      <p:sp>
        <p:nvSpPr>
          <p:cNvPr id="118" name="Shape 118"/>
          <p:cNvSpPr txBox="1"/>
          <p:nvPr/>
        </p:nvSpPr>
        <p:spPr>
          <a:xfrm>
            <a:off x="8893010" y="2886556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pt-PT" sz="8000" b="0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rue or False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685799" y="609600"/>
            <a:ext cx="8588202" cy="302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77331" y="4013200"/>
            <a:ext cx="8596668" cy="5142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Font typeface="Trebuchet MS"/>
              <a:buNone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algn="l" rtl="0">
              <a:spcBef>
                <a:spcPts val="0"/>
              </a:spcBef>
              <a:buClr>
                <a:srgbClr val="FEFEFE"/>
              </a:buClr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5pPr>
            <a:lvl6pPr marL="22860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6pPr>
            <a:lvl7pPr marL="2743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7pPr>
            <a:lvl8pPr marL="3200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8pPr>
            <a:lvl9pPr marL="3657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 rot="5400000">
            <a:off x="3035281" y="-197358"/>
            <a:ext cx="3880773" cy="859666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1pPr>
            <a:lvl2pPr marL="742950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2pPr>
            <a:lvl3pPr marL="1143000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3pPr>
            <a:lvl4pPr marL="16002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4pPr>
            <a:lvl5pPr marL="20574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5pPr>
            <a:lvl6pPr marL="25146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6pPr>
            <a:lvl7pPr marL="29718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7pPr>
            <a:lvl8pPr marL="34290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8pPr>
            <a:lvl9pPr marL="38862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0" name="Shape 130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 rot="5400000">
            <a:off x="5994318" y="2582952"/>
            <a:ext cx="5251450" cy="130474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 rot="5400000">
            <a:off x="1581685" y="-294750"/>
            <a:ext cx="5251449" cy="70601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1pPr>
            <a:lvl2pPr marL="742950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2pPr>
            <a:lvl3pPr marL="1143000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3pPr>
            <a:lvl4pPr marL="16002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4pPr>
            <a:lvl5pPr marL="20574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5pPr>
            <a:lvl6pPr marL="25146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6pPr>
            <a:lvl7pPr marL="29718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7pPr>
            <a:lvl8pPr marL="34290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8pPr>
            <a:lvl9pPr marL="38862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9pPr>
          </a:lstStyle>
          <a:p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6" name="Shape 136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1pPr>
            <a:lvl2pPr marL="742950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2pPr>
            <a:lvl3pPr marL="1143000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3pPr>
            <a:lvl4pPr marL="16002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4pPr>
            <a:lvl5pPr marL="20574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5pPr>
            <a:lvl6pPr marL="25146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6pPr>
            <a:lvl7pPr marL="29718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7pPr>
            <a:lvl8pPr marL="34290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8pPr>
            <a:lvl9pPr marL="38862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677335" y="2700866"/>
            <a:ext cx="8596668" cy="18265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86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algn="l" rtl="0">
              <a:spcBef>
                <a:spcPts val="0"/>
              </a:spcBef>
              <a:buClr>
                <a:srgbClr val="FEFEFE"/>
              </a:buClr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5pPr>
            <a:lvl6pPr marL="22860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6pPr>
            <a:lvl7pPr marL="2743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7pPr>
            <a:lvl8pPr marL="3200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8pPr>
            <a:lvl9pPr marL="3657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4184035" cy="38807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1pPr>
            <a:lvl2pPr marL="742950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2pPr>
            <a:lvl3pPr marL="1143000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3pPr>
            <a:lvl4pPr marL="16002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4pPr>
            <a:lvl5pPr marL="20574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5pPr>
            <a:lvl6pPr marL="25146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6pPr>
            <a:lvl7pPr marL="29718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7pPr>
            <a:lvl8pPr marL="34290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8pPr>
            <a:lvl9pPr marL="38862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5089969" y="2160589"/>
            <a:ext cx="4184033" cy="388077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1pPr>
            <a:lvl2pPr marL="742950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2pPr>
            <a:lvl3pPr marL="1143000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3pPr>
            <a:lvl4pPr marL="16002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4pPr>
            <a:lvl5pPr marL="20574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5pPr>
            <a:lvl6pPr marL="25146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6pPr>
            <a:lvl7pPr marL="29718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7pPr>
            <a:lvl8pPr marL="34290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8pPr>
            <a:lvl9pPr marL="38862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75745" y="2160983"/>
            <a:ext cx="4185622" cy="576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Font typeface="Trebuchet MS"/>
              <a:buNone/>
              <a:defRPr/>
            </a:lvl5pPr>
            <a:lvl6pPr marL="2286000" indent="0" rtl="0">
              <a:spcBef>
                <a:spcPts val="0"/>
              </a:spcBef>
              <a:buFont typeface="Trebuchet MS"/>
              <a:buNone/>
              <a:defRPr/>
            </a:lvl6pPr>
            <a:lvl7pPr marL="2743200" indent="0" rtl="0">
              <a:spcBef>
                <a:spcPts val="0"/>
              </a:spcBef>
              <a:buFont typeface="Trebuchet MS"/>
              <a:buNone/>
              <a:defRPr/>
            </a:lvl7pPr>
            <a:lvl8pPr marL="3200400" indent="0" rtl="0">
              <a:spcBef>
                <a:spcPts val="0"/>
              </a:spcBef>
              <a:buFont typeface="Trebuchet MS"/>
              <a:buNone/>
              <a:defRPr/>
            </a:lvl8pPr>
            <a:lvl9pPr marL="3657600" indent="0" rtl="0">
              <a:spcBef>
                <a:spcPts val="0"/>
              </a:spcBef>
              <a:buFont typeface="Trebuchet MS"/>
              <a:buNone/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2"/>
          </p:nvPr>
        </p:nvSpPr>
        <p:spPr>
          <a:xfrm>
            <a:off x="675745" y="2737244"/>
            <a:ext cx="4185622" cy="33041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1pPr>
            <a:lvl2pPr marL="742950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2pPr>
            <a:lvl3pPr marL="1143000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3pPr>
            <a:lvl4pPr marL="16002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4pPr>
            <a:lvl5pPr marL="20574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5pPr>
            <a:lvl6pPr marL="25146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6pPr>
            <a:lvl7pPr marL="29718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7pPr>
            <a:lvl8pPr marL="34290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8pPr>
            <a:lvl9pPr marL="38862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3"/>
          </p:nvPr>
        </p:nvSpPr>
        <p:spPr>
          <a:xfrm>
            <a:off x="5088382" y="2160983"/>
            <a:ext cx="4185617" cy="576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Font typeface="Trebuchet MS"/>
              <a:buNone/>
              <a:defRPr/>
            </a:lvl5pPr>
            <a:lvl6pPr marL="2286000" indent="0" rtl="0">
              <a:spcBef>
                <a:spcPts val="0"/>
              </a:spcBef>
              <a:buFont typeface="Trebuchet MS"/>
              <a:buNone/>
              <a:defRPr/>
            </a:lvl6pPr>
            <a:lvl7pPr marL="2743200" indent="0" rtl="0">
              <a:spcBef>
                <a:spcPts val="0"/>
              </a:spcBef>
              <a:buFont typeface="Trebuchet MS"/>
              <a:buNone/>
              <a:defRPr/>
            </a:lvl7pPr>
            <a:lvl8pPr marL="3200400" indent="0" rtl="0">
              <a:spcBef>
                <a:spcPts val="0"/>
              </a:spcBef>
              <a:buFont typeface="Trebuchet MS"/>
              <a:buNone/>
              <a:defRPr/>
            </a:lvl8pPr>
            <a:lvl9pPr marL="3657600" indent="0" rtl="0">
              <a:spcBef>
                <a:spcPts val="0"/>
              </a:spcBef>
              <a:buFont typeface="Trebuchet MS"/>
              <a:buNone/>
              <a:defRPr/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4"/>
          </p:nvPr>
        </p:nvSpPr>
        <p:spPr>
          <a:xfrm>
            <a:off x="5088383" y="2737244"/>
            <a:ext cx="4185616" cy="33041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1pPr>
            <a:lvl2pPr marL="742950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2pPr>
            <a:lvl3pPr marL="1143000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3pPr>
            <a:lvl4pPr marL="16002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4pPr>
            <a:lvl5pPr marL="20574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5pPr>
            <a:lvl6pPr marL="25146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6pPr>
            <a:lvl7pPr marL="29718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7pPr>
            <a:lvl8pPr marL="34290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8pPr>
            <a:lvl9pPr marL="38862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677333" y="1498604"/>
            <a:ext cx="3854527" cy="1278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4760460" y="514924"/>
            <a:ext cx="4513540" cy="55264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1pPr>
            <a:lvl2pPr marL="742950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2pPr>
            <a:lvl3pPr marL="1143000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3pPr>
            <a:lvl4pPr marL="16002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4pPr>
            <a:lvl5pPr marL="20574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5pPr>
            <a:lvl6pPr marL="25146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6pPr>
            <a:lvl7pPr marL="29718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7pPr>
            <a:lvl8pPr marL="34290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8pPr>
            <a:lvl9pPr marL="38862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2"/>
          </p:nvPr>
        </p:nvSpPr>
        <p:spPr>
          <a:xfrm>
            <a:off x="677333" y="2777068"/>
            <a:ext cx="3854527" cy="258444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Trebuchet MS"/>
              <a:buNone/>
              <a:defRPr/>
            </a:lvl1pPr>
            <a:lvl2pPr marL="457063" indent="-12562" rtl="0">
              <a:spcBef>
                <a:spcPts val="0"/>
              </a:spcBef>
              <a:buFont typeface="Trebuchet MS"/>
              <a:buNone/>
              <a:defRPr/>
            </a:lvl2pPr>
            <a:lvl3pPr marL="914126" indent="-12425" rtl="0">
              <a:spcBef>
                <a:spcPts val="0"/>
              </a:spcBef>
              <a:buFont typeface="Trebuchet MS"/>
              <a:buNone/>
              <a:defRPr/>
            </a:lvl3pPr>
            <a:lvl4pPr marL="1371189" indent="-12288" rtl="0">
              <a:spcBef>
                <a:spcPts val="0"/>
              </a:spcBef>
              <a:buFont typeface="Trebuchet MS"/>
              <a:buNone/>
              <a:defRPr/>
            </a:lvl4pPr>
            <a:lvl5pPr marL="1828251" indent="-12151" rtl="0">
              <a:spcBef>
                <a:spcPts val="0"/>
              </a:spcBef>
              <a:buFont typeface="Trebuchet MS"/>
              <a:buNone/>
              <a:defRPr/>
            </a:lvl5pPr>
            <a:lvl6pPr marL="2285314" indent="-12013" rtl="0">
              <a:spcBef>
                <a:spcPts val="0"/>
              </a:spcBef>
              <a:buFont typeface="Trebuchet MS"/>
              <a:buNone/>
              <a:defRPr/>
            </a:lvl6pPr>
            <a:lvl7pPr marL="2742377" indent="-11876" rtl="0">
              <a:spcBef>
                <a:spcPts val="0"/>
              </a:spcBef>
              <a:buFont typeface="Trebuchet MS"/>
              <a:buNone/>
              <a:defRPr/>
            </a:lvl7pPr>
            <a:lvl8pPr marL="3199440" indent="-11739" rtl="0">
              <a:spcBef>
                <a:spcPts val="0"/>
              </a:spcBef>
              <a:buFont typeface="Trebuchet MS"/>
              <a:buNone/>
              <a:defRPr/>
            </a:lvl8pPr>
            <a:lvl9pPr marL="3656503" indent="-11603" rtl="0">
              <a:spcBef>
                <a:spcPts val="0"/>
              </a:spcBef>
              <a:buFont typeface="Trebuchet MS"/>
              <a:buNone/>
              <a:defRPr/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677333" y="4800600"/>
            <a:ext cx="8596667" cy="566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idx="2"/>
          </p:nvPr>
        </p:nvSpPr>
        <p:spPr>
          <a:xfrm>
            <a:off x="677333" y="609600"/>
            <a:ext cx="8596668" cy="3845718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77333" y="5367337"/>
            <a:ext cx="8596667" cy="674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Font typeface="Trebuchet MS"/>
              <a:buNone/>
              <a:defRPr/>
            </a:lvl5pPr>
            <a:lvl6pPr marL="2286000" indent="0" rtl="0">
              <a:spcBef>
                <a:spcPts val="0"/>
              </a:spcBef>
              <a:buFont typeface="Trebuchet MS"/>
              <a:buNone/>
              <a:defRPr/>
            </a:lvl6pPr>
            <a:lvl7pPr marL="2743200" indent="0" rtl="0">
              <a:spcBef>
                <a:spcPts val="0"/>
              </a:spcBef>
              <a:buFont typeface="Trebuchet MS"/>
              <a:buNone/>
              <a:defRPr/>
            </a:lvl7pPr>
            <a:lvl8pPr marL="3200400" indent="0" rtl="0">
              <a:spcBef>
                <a:spcPts val="0"/>
              </a:spcBef>
              <a:buFont typeface="Trebuchet MS"/>
              <a:buNone/>
              <a:defRPr/>
            </a:lvl8pPr>
            <a:lvl9pPr marL="3657600" indent="0" rtl="0">
              <a:spcBef>
                <a:spcPts val="0"/>
              </a:spcBef>
              <a:buFont typeface="Trebuchet MS"/>
              <a:buNone/>
              <a:defRPr/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Shape 5"/>
          <p:cNvGrpSpPr/>
          <p:nvPr/>
        </p:nvGrpSpPr>
        <p:grpSpPr>
          <a:xfrm>
            <a:off x="0" y="-8466"/>
            <a:ext cx="12192000" cy="6866467"/>
            <a:chOff x="0" y="-8466"/>
            <a:chExt cx="12192000" cy="6866467"/>
          </a:xfrm>
        </p:grpSpPr>
        <p:cxnSp>
          <p:nvCxnSpPr>
            <p:cNvPr id="6" name="Shape 6"/>
            <p:cNvCxnSpPr/>
            <p:nvPr/>
          </p:nvCxnSpPr>
          <p:spPr>
            <a:xfrm>
              <a:off x="9371011" y="0"/>
              <a:ext cx="1219199" cy="6858000"/>
            </a:xfrm>
            <a:prstGeom prst="straightConnector1">
              <a:avLst/>
            </a:prstGeom>
            <a:noFill/>
            <a:ln w="9525" cap="flat" cmpd="sng">
              <a:solidFill>
                <a:srgbClr val="26262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" name="Shape 7"/>
            <p:cNvCxnSpPr/>
            <p:nvPr/>
          </p:nvCxnSpPr>
          <p:spPr>
            <a:xfrm flipH="1">
              <a:off x="7425266" y="3681412"/>
              <a:ext cx="4763558" cy="3176586"/>
            </a:xfrm>
            <a:prstGeom prst="straightConnector1">
              <a:avLst/>
            </a:prstGeom>
            <a:noFill/>
            <a:ln w="9525" cap="flat" cmpd="sng">
              <a:solidFill>
                <a:srgbClr val="26262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" name="Shape 8"/>
            <p:cNvSpPr/>
            <p:nvPr/>
          </p:nvSpPr>
          <p:spPr>
            <a:xfrm>
              <a:off x="9181475" y="-8466"/>
              <a:ext cx="3007348" cy="6866466"/>
            </a:xfrm>
            <a:custGeom>
              <a:avLst/>
              <a:gdLst/>
              <a:ahLst/>
              <a:cxnLst/>
              <a:rect l="0" t="0" r="0" b="0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9" name="Shape 9"/>
            <p:cNvSpPr/>
            <p:nvPr/>
          </p:nvSpPr>
          <p:spPr>
            <a:xfrm>
              <a:off x="9603442" y="-8466"/>
              <a:ext cx="2588558" cy="6866466"/>
            </a:xfrm>
            <a:custGeom>
              <a:avLst/>
              <a:gdLst/>
              <a:ahLst/>
              <a:cxnLst/>
              <a:rect l="0" t="0" r="0" b="0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0" name="Shape 10"/>
            <p:cNvSpPr/>
            <p:nvPr/>
          </p:nvSpPr>
          <p:spPr>
            <a:xfrm>
              <a:off x="8932332" y="3048000"/>
              <a:ext cx="3259667" cy="3809999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" name="Shape 11"/>
            <p:cNvSpPr/>
            <p:nvPr/>
          </p:nvSpPr>
          <p:spPr>
            <a:xfrm>
              <a:off x="9334500" y="-8466"/>
              <a:ext cx="2854325" cy="6866466"/>
            </a:xfrm>
            <a:custGeom>
              <a:avLst/>
              <a:gdLst/>
              <a:ahLst/>
              <a:cxnLst/>
              <a:rect l="0" t="0" r="0" b="0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12" name="Shape 12"/>
            <p:cNvSpPr/>
            <p:nvPr/>
          </p:nvSpPr>
          <p:spPr>
            <a:xfrm>
              <a:off x="10898729" y="-8466"/>
              <a:ext cx="1290093" cy="6866467"/>
            </a:xfrm>
            <a:custGeom>
              <a:avLst/>
              <a:gdLst/>
              <a:ahLst/>
              <a:cxnLst/>
              <a:rect l="0" t="0" r="0" b="0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13" name="Shape 13"/>
            <p:cNvSpPr/>
            <p:nvPr/>
          </p:nvSpPr>
          <p:spPr>
            <a:xfrm>
              <a:off x="10938999" y="-8466"/>
              <a:ext cx="1249824" cy="6866467"/>
            </a:xfrm>
            <a:custGeom>
              <a:avLst/>
              <a:gdLst/>
              <a:ahLst/>
              <a:cxnLst/>
              <a:rect l="0" t="0" r="0" b="0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14" name="Shape 14"/>
            <p:cNvSpPr/>
            <p:nvPr/>
          </p:nvSpPr>
          <p:spPr>
            <a:xfrm>
              <a:off x="10371665" y="3589867"/>
              <a:ext cx="1817159" cy="3268132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0" y="4013200"/>
              <a:ext cx="448732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1pPr>
            <a:lvl2pPr marL="742950" marR="0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2pPr>
            <a:lvl3pPr marL="1143000" marR="0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3pPr>
            <a:lvl4pPr marL="1600200" marR="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4pPr>
            <a:lvl5pPr marL="2057400" marR="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5pPr>
            <a:lvl6pPr marL="2514600" marR="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6pPr>
            <a:lvl7pPr marL="2971800" marR="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7pPr>
            <a:lvl8pPr marL="3429000" marR="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8pPr>
            <a:lvl9pPr marL="3886200" marR="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ctrTitle"/>
          </p:nvPr>
        </p:nvSpPr>
        <p:spPr>
          <a:xfrm>
            <a:off x="1507066" y="2404533"/>
            <a:ext cx="7766936" cy="16463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pt-PT" sz="54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Loja de Discos</a:t>
            </a:r>
          </a:p>
        </p:txBody>
      </p:sp>
      <p:sp>
        <p:nvSpPr>
          <p:cNvPr id="140" name="Shape 140"/>
          <p:cNvSpPr txBox="1">
            <a:spLocks noGrp="1"/>
          </p:cNvSpPr>
          <p:nvPr>
            <p:ph type="subTitle" idx="1"/>
          </p:nvPr>
        </p:nvSpPr>
        <p:spPr>
          <a:xfrm>
            <a:off x="1507066" y="4050832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ymbol"/>
              <a:buNone/>
            </a:pPr>
            <a:r>
              <a:rPr lang="pt-PT" sz="1800" b="0" i="0" u="none" strike="noStrike" cap="none" baseline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Projeto de Base de Dados</a:t>
            </a:r>
          </a:p>
        </p:txBody>
      </p:sp>
    </p:spTree>
  </p:cSld>
  <p:clrMapOvr>
    <a:masterClrMapping/>
  </p:clrMapOvr>
  <p:transition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pt-PT" sz="36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Membros projeto </a:t>
            </a:r>
          </a:p>
        </p:txBody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ymbol"/>
              <a:buChar char=""/>
            </a:pPr>
            <a:r>
              <a:rPr lang="pt-PT" sz="1800" b="0" i="0" u="none" strike="noStrike" cap="none" baseline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Grupo 12 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ymbol"/>
              <a:buChar char=""/>
            </a:pPr>
            <a:r>
              <a:rPr lang="pt-PT" sz="1800" b="0" i="0" u="none" strike="noStrike" cap="none" baseline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Turma P1</a:t>
            </a:r>
          </a:p>
          <a:p>
            <a: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</a:pPr>
            <a:endParaRPr sz="1800" b="0" i="0" u="none" strike="noStrike" cap="none" baseline="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ymbol"/>
              <a:buChar char=""/>
            </a:pPr>
            <a:r>
              <a:rPr lang="pt-PT" sz="1800" b="0" i="0" u="none" strike="noStrike" cap="none" baseline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Marco Macedo nº 59962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ymbol"/>
              <a:buChar char=""/>
            </a:pPr>
            <a:r>
              <a:rPr lang="pt-PT" sz="1800" b="0" i="0" u="none" strike="noStrike" cap="none" baseline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Rui Espinha Ribeiro nº 68794</a:t>
            </a:r>
          </a:p>
        </p:txBody>
      </p:sp>
    </p:spTree>
  </p:cSld>
  <p:clrMapOvr>
    <a:masterClrMapping/>
  </p:clrMapOvr>
  <p:transition spd="slow"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pt-PT" sz="36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Problema</a:t>
            </a:r>
            <a:br>
              <a:rPr lang="pt-PT" sz="36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endParaRPr lang="pt-PT" sz="3600" b="0" i="0" u="none" strike="noStrike" cap="none" baseline="0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ymbol"/>
              <a:buChar char=""/>
            </a:pPr>
            <a:r>
              <a:rPr lang="pt-PT" sz="1800" b="0" i="0" u="none" strike="noStrike" cap="none" baseline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Criar um sistema que permita ger</a:t>
            </a:r>
            <a:r>
              <a:rPr lang="pt-PT" sz="180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ir os discos, os clientes, os funcionários, as vendas e as encomendas</a:t>
            </a:r>
            <a:r>
              <a:rPr lang="pt-PT" sz="1800" b="0" i="0" u="none" strike="noStrike" cap="none" baseline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 de uma loja de discos. </a:t>
            </a:r>
            <a:r>
              <a:rPr lang="pt-PT" sz="180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Este sistema é utilizado por Funcionário e Administrador.</a:t>
            </a:r>
          </a:p>
        </p:txBody>
      </p:sp>
    </p:spTree>
  </p:cSld>
  <p:clrMapOvr>
    <a:masterClrMapping/>
  </p:clrMapOvr>
  <p:transition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pt-PT" sz="36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Requisitos</a:t>
            </a:r>
            <a:r>
              <a:rPr lang="pt-PT" sz="36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 gerais</a:t>
            </a:r>
          </a:p>
        </p:txBody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ct val="100000"/>
              <a:buFont typeface="Trebuchet MS"/>
              <a:buChar char="●"/>
            </a:pPr>
            <a:r>
              <a:rPr lang="pt-PT" sz="180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Registar lojas em respetivas cidades;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ct val="100000"/>
              <a:buFont typeface="Trebuchet MS"/>
              <a:buChar char="●"/>
            </a:pPr>
            <a:r>
              <a:rPr lang="pt-PT" sz="180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Registar dados de discos, artistas, editoras;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ct val="100000"/>
              <a:buFont typeface="Trebuchet MS"/>
              <a:buChar char="●"/>
            </a:pPr>
            <a:r>
              <a:rPr lang="pt-PT" sz="180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Registar vendas, encomendas (feitas pelo cliente ou por uma loja à editora) e respetivos métodos de pagamento;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ct val="100000"/>
              <a:buFont typeface="Trebuchet MS"/>
              <a:buChar char="●"/>
            </a:pPr>
            <a:r>
              <a:rPr lang="pt-PT" sz="180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Registar dados de funcionários e atribuir comissões de venda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ct val="100000"/>
              <a:buFont typeface="Trebuchet MS"/>
              <a:buChar char="●"/>
            </a:pPr>
            <a:r>
              <a:rPr lang="pt-PT" sz="180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Registar dados de clientes (incluindo o tipo de cliente Premium)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ct val="100000"/>
              <a:buFont typeface="Trebuchet MS"/>
              <a:buChar char="●"/>
            </a:pPr>
            <a:r>
              <a:rPr lang="pt-PT" sz="180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Editar todos os anteriores</a:t>
            </a:r>
          </a:p>
        </p:txBody>
      </p:sp>
    </p:spTree>
  </p:cSld>
  <p:clrMapOvr>
    <a:masterClrMapping/>
  </p:clrMapOvr>
  <p:transition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0" y="299242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pt-PT" sz="36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Diagrama                                                 Entidade-Relação</a:t>
            </a:r>
          </a:p>
        </p:txBody>
      </p:sp>
      <p:pic>
        <p:nvPicPr>
          <p:cNvPr id="164" name="Shape 164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016237" y="52382"/>
            <a:ext cx="5536292" cy="6805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101600" y="365125"/>
            <a:ext cx="11137900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pt-PT" sz="36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Esquema                                                     Relacional</a:t>
            </a:r>
          </a:p>
        </p:txBody>
      </p:sp>
      <p:pic>
        <p:nvPicPr>
          <p:cNvPr id="170" name="Shape 170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173962" y="0"/>
            <a:ext cx="5037874" cy="6877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pt-PT" sz="36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Interface</a:t>
            </a:r>
          </a:p>
        </p:txBody>
      </p:sp>
      <p:pic>
        <p:nvPicPr>
          <p:cNvPr id="176" name="Shape 17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413771" y="284940"/>
            <a:ext cx="5364458" cy="2811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Shape 17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96000" y="3176617"/>
            <a:ext cx="5757252" cy="35118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Shape 17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72488" y="3176617"/>
            <a:ext cx="5742168" cy="3501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pt-PT" sz="36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Ferramentas utilizadas</a:t>
            </a:r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ymbol"/>
              <a:buChar char=""/>
            </a:pPr>
            <a:r>
              <a:rPr lang="pt-PT" sz="1800" b="0" i="0" u="none" strike="noStrike" cap="none" baseline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Sql Server 2012 ( SQL – DDL; SQL – DML; Stored Procedures; UDF..)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ymbol"/>
              <a:buChar char=""/>
            </a:pPr>
            <a:r>
              <a:rPr lang="pt-PT" sz="1800" b="0" i="0" u="none" strike="noStrike" cap="none" baseline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Visual Studio 2012 (C#)</a:t>
            </a: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</a:pPr>
            <a:endParaRPr sz="1800" b="0" i="0" u="none" strike="noStrike" cap="none" baseline="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pt-PT" sz="3600" b="0" i="0" u="none" strike="noStrike" cap="none" baseline="0" dirty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Live demo</a:t>
            </a:r>
          </a:p>
        </p:txBody>
      </p:sp>
      <p:pic>
        <p:nvPicPr>
          <p:cNvPr id="2" name="live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455254" y="1270000"/>
            <a:ext cx="9334500" cy="52578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153</Words>
  <Application>Microsoft Office PowerPoint</Application>
  <PresentationFormat>Widescreen</PresentationFormat>
  <Paragraphs>29</Paragraphs>
  <Slides>9</Slides>
  <Notes>9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Noto Symbol</vt:lpstr>
      <vt:lpstr>Trebuchet MS</vt:lpstr>
      <vt:lpstr>Facet</vt:lpstr>
      <vt:lpstr>Loja de Discos</vt:lpstr>
      <vt:lpstr>Membros projeto </vt:lpstr>
      <vt:lpstr>Problema </vt:lpstr>
      <vt:lpstr>Requisitos gerais</vt:lpstr>
      <vt:lpstr>Diagrama                                                 Entidade-Relação</vt:lpstr>
      <vt:lpstr>Esquema                                                     Relacional</vt:lpstr>
      <vt:lpstr>Interface</vt:lpstr>
      <vt:lpstr>Ferramentas utilizadas</vt:lpstr>
      <vt:lpstr>Live demo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Loja de Discos</dc:title>
  <cp:lastModifiedBy>Marco Macedo</cp:lastModifiedBy>
  <cp:revision>1</cp:revision>
  <dcterms:modified xsi:type="dcterms:W3CDTF">2015-06-01T14:40:22Z</dcterms:modified>
</cp:coreProperties>
</file>